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2.xml" ContentType="application/xml"/>
  <Override PartName="/customXml/itemProps1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media/image9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21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23.jpeg" ContentType="image/jpe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9.png" ContentType="image/png"/>
  <Override PartName="/ppt/media/image13.jpeg" ContentType="image/jpeg"/>
  <Override PartName="/ppt/media/image29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8.png" ContentType="image/png"/>
  <Override PartName="/ppt/media/image20.png" ContentType="image/png"/>
  <Override PartName="/ppt/media/image22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</p:sldIdLst>
  <p:sldSz cx="16256000" cy="9144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7589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070568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125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57589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1070568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2031840" y="1496520"/>
            <a:ext cx="12191760" cy="14756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7589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070568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8125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57589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070568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031840" y="1496520"/>
            <a:ext cx="12191760" cy="14756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17440" y="486720"/>
            <a:ext cx="14020560" cy="1766880"/>
          </a:xfrm>
          <a:prstGeom prst="rect">
            <a:avLst/>
          </a:prstGeom>
        </p:spPr>
        <p:txBody>
          <a:bodyPr lIns="60840" rIns="60840" tIns="60840" bIns="60840" anchor="ctr">
            <a:noAutofit/>
          </a:bodyPr>
          <a:p>
            <a:pPr>
              <a:lnSpc>
                <a:spcPct val="90000"/>
              </a:lnSpc>
            </a:pPr>
            <a:r>
              <a:rPr b="0" lang="en-US" sz="58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Title Text</a:t>
            </a:r>
            <a:endParaRPr b="0" lang="en-US" sz="58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117440" y="2434320"/>
            <a:ext cx="14020560" cy="5801400"/>
          </a:xfrm>
          <a:prstGeom prst="rect">
            <a:avLst/>
          </a:prstGeom>
        </p:spPr>
        <p:txBody>
          <a:bodyPr lIns="60840" rIns="60840" tIns="60840" bIns="60840">
            <a:noAutofit/>
          </a:bodyPr>
          <a:p>
            <a:pPr marL="293760" indent="-293400">
              <a:lnSpc>
                <a:spcPct val="90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Body Level One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1" marL="800280" indent="-342720">
              <a:lnSpc>
                <a:spcPct val="90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Body Level Two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2" marL="1325880" indent="-411120">
              <a:lnSpc>
                <a:spcPct val="90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Body Level Three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3" marL="1828800" indent="-456840">
              <a:lnSpc>
                <a:spcPct val="90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Body Level Four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4" marL="2286000" indent="-456840">
              <a:lnSpc>
                <a:spcPct val="90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Body Level Five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14797800" y="8552880"/>
            <a:ext cx="340200" cy="330840"/>
          </a:xfrm>
          <a:prstGeom prst="rect">
            <a:avLst/>
          </a:prstGeom>
        </p:spPr>
        <p:txBody>
          <a:bodyPr lIns="60840" rIns="60840" tIns="60840" bIns="60840" anchor="ctr">
            <a:noAutofit/>
          </a:bodyPr>
          <a:p>
            <a:pPr algn="r">
              <a:lnSpc>
                <a:spcPct val="100000"/>
              </a:lnSpc>
            </a:pPr>
            <a:fld id="{39377E2D-5F68-407B-9BC0-431DC9C7DFCA}" type="slidenum">
              <a:rPr b="0" lang="en-US" sz="1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031840" y="1496520"/>
            <a:ext cx="12191760" cy="3183120"/>
          </a:xfrm>
          <a:prstGeom prst="rect">
            <a:avLst/>
          </a:prstGeom>
        </p:spPr>
        <p:txBody>
          <a:bodyPr lIns="60840" rIns="60840" tIns="60840" bIns="6084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Click to edit Master title style</a:t>
            </a:r>
            <a:endParaRPr b="0" lang="en-US" sz="8000" spc="-1" strike="noStrike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fld id="{5423DB14-D9C0-4B92-95E5-4061F06D7E94}" type="datetime">
              <a:rPr b="0" lang="en-US" sz="32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11/5/23</a:t>
            </a:fld>
            <a:endParaRPr b="0" lang="en-US" sz="32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14774760" y="8533800"/>
            <a:ext cx="363240" cy="369000"/>
          </a:xfrm>
          <a:prstGeom prst="rect">
            <a:avLst/>
          </a:prstGeom>
        </p:spPr>
        <p:txBody>
          <a:bodyPr lIns="60840" rIns="60840" tIns="60840" bIns="60840" anchor="ctr">
            <a:noAutofit/>
          </a:bodyPr>
          <a:p>
            <a:pPr algn="r">
              <a:lnSpc>
                <a:spcPct val="100000"/>
              </a:lnSpc>
            </a:pPr>
            <a:fld id="{D04172E8-71A4-4303-BB80-AC08CB5662FC}" type="slidenum">
              <a:rPr b="0" lang="en-US" sz="16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jpeg"/><Relationship Id="rId14" Type="http://schemas.openxmlformats.org/officeDocument/2006/relationships/image" Target="../media/image14.jpe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jpe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jpe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jpeg"/><Relationship Id="rId4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965960" y="1685880"/>
            <a:ext cx="12437640" cy="5826240"/>
          </a:xfrm>
          <a:prstGeom prst="rect">
            <a:avLst/>
          </a:prstGeom>
          <a:noFill/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Xavier University.png" descr=""/>
          <p:cNvPicPr/>
          <p:nvPr/>
        </p:nvPicPr>
        <p:blipFill>
          <a:blip r:embed="rId1"/>
          <a:stretch/>
        </p:blipFill>
        <p:spPr>
          <a:xfrm>
            <a:off x="2176560" y="310320"/>
            <a:ext cx="1065960" cy="1065960"/>
          </a:xfrm>
          <a:prstGeom prst="rect">
            <a:avLst/>
          </a:prstGeom>
          <a:ln w="12600">
            <a:noFill/>
          </a:ln>
        </p:spPr>
      </p:pic>
      <p:pic>
        <p:nvPicPr>
          <p:cNvPr id="82" name="Tuskegee University.png" descr=""/>
          <p:cNvPicPr/>
          <p:nvPr/>
        </p:nvPicPr>
        <p:blipFill>
          <a:blip r:embed="rId2"/>
          <a:stretch/>
        </p:blipFill>
        <p:spPr>
          <a:xfrm>
            <a:off x="3976200" y="331560"/>
            <a:ext cx="1065960" cy="1065960"/>
          </a:xfrm>
          <a:prstGeom prst="rect">
            <a:avLst/>
          </a:prstGeom>
          <a:ln w="12600">
            <a:noFill/>
          </a:ln>
        </p:spPr>
      </p:pic>
      <p:pic>
        <p:nvPicPr>
          <p:cNvPr id="83" name="Spelman College.png" descr=""/>
          <p:cNvPicPr/>
          <p:nvPr/>
        </p:nvPicPr>
        <p:blipFill>
          <a:blip r:embed="rId3"/>
          <a:stretch/>
        </p:blipFill>
        <p:spPr>
          <a:xfrm>
            <a:off x="5721120" y="331560"/>
            <a:ext cx="1100880" cy="1065960"/>
          </a:xfrm>
          <a:prstGeom prst="rect">
            <a:avLst/>
          </a:prstGeom>
          <a:ln w="12600">
            <a:noFill/>
          </a:ln>
        </p:spPr>
      </p:pic>
      <p:pic>
        <p:nvPicPr>
          <p:cNvPr id="84" name="Southern University and A&amp;M.png" descr=""/>
          <p:cNvPicPr/>
          <p:nvPr/>
        </p:nvPicPr>
        <p:blipFill>
          <a:blip r:embed="rId4"/>
          <a:stretch/>
        </p:blipFill>
        <p:spPr>
          <a:xfrm>
            <a:off x="7502040" y="293040"/>
            <a:ext cx="1100880" cy="1100880"/>
          </a:xfrm>
          <a:prstGeom prst="rect">
            <a:avLst/>
          </a:prstGeom>
          <a:ln w="12600">
            <a:noFill/>
          </a:ln>
        </p:spPr>
      </p:pic>
      <p:pic>
        <p:nvPicPr>
          <p:cNvPr id="85" name="Prairie View A&amp;M.png" descr=""/>
          <p:cNvPicPr/>
          <p:nvPr/>
        </p:nvPicPr>
        <p:blipFill>
          <a:blip r:embed="rId5"/>
          <a:stretch/>
        </p:blipFill>
        <p:spPr>
          <a:xfrm>
            <a:off x="9300240" y="293040"/>
            <a:ext cx="1100880" cy="1100880"/>
          </a:xfrm>
          <a:prstGeom prst="rect">
            <a:avLst/>
          </a:prstGeom>
          <a:ln w="12600">
            <a:noFill/>
          </a:ln>
        </p:spPr>
      </p:pic>
      <p:pic>
        <p:nvPicPr>
          <p:cNvPr id="86" name="Philander Smith College.jpg" descr=""/>
          <p:cNvPicPr/>
          <p:nvPr/>
        </p:nvPicPr>
        <p:blipFill>
          <a:blip r:embed="rId6"/>
          <a:stretch/>
        </p:blipFill>
        <p:spPr>
          <a:xfrm>
            <a:off x="11186280" y="250560"/>
            <a:ext cx="855360" cy="1100880"/>
          </a:xfrm>
          <a:prstGeom prst="rect">
            <a:avLst/>
          </a:prstGeom>
          <a:ln w="12600">
            <a:noFill/>
          </a:ln>
        </p:spPr>
      </p:pic>
      <p:pic>
        <p:nvPicPr>
          <p:cNvPr id="87" name="North Carolina A&amp;T.jpg" descr=""/>
          <p:cNvPicPr/>
          <p:nvPr/>
        </p:nvPicPr>
        <p:blipFill>
          <a:blip r:embed="rId7"/>
          <a:stretch/>
        </p:blipFill>
        <p:spPr>
          <a:xfrm>
            <a:off x="12862080" y="205560"/>
            <a:ext cx="1191600" cy="1191600"/>
          </a:xfrm>
          <a:prstGeom prst="rect">
            <a:avLst/>
          </a:prstGeom>
          <a:ln w="12600">
            <a:noFill/>
          </a:ln>
        </p:spPr>
      </p:pic>
      <p:pic>
        <p:nvPicPr>
          <p:cNvPr id="88" name="Morgan State.png" descr=""/>
          <p:cNvPicPr/>
          <p:nvPr/>
        </p:nvPicPr>
        <p:blipFill>
          <a:blip r:embed="rId8"/>
          <a:stretch/>
        </p:blipFill>
        <p:spPr>
          <a:xfrm>
            <a:off x="14566320" y="145800"/>
            <a:ext cx="1493280" cy="1191600"/>
          </a:xfrm>
          <a:prstGeom prst="rect">
            <a:avLst/>
          </a:prstGeom>
          <a:ln w="12600">
            <a:noFill/>
          </a:ln>
        </p:spPr>
      </p:pic>
      <p:pic>
        <p:nvPicPr>
          <p:cNvPr id="89" name="Morehouse College.png" descr=""/>
          <p:cNvPicPr/>
          <p:nvPr/>
        </p:nvPicPr>
        <p:blipFill>
          <a:blip r:embed="rId9"/>
          <a:stretch/>
        </p:blipFill>
        <p:spPr>
          <a:xfrm>
            <a:off x="14717520" y="1711440"/>
            <a:ext cx="1191600" cy="1191600"/>
          </a:xfrm>
          <a:prstGeom prst="rect">
            <a:avLst/>
          </a:prstGeom>
          <a:ln w="12600">
            <a:noFill/>
          </a:ln>
        </p:spPr>
      </p:pic>
      <p:pic>
        <p:nvPicPr>
          <p:cNvPr id="90" name="Johnson C Smith University.png" descr=""/>
          <p:cNvPicPr/>
          <p:nvPr/>
        </p:nvPicPr>
        <p:blipFill>
          <a:blip r:embed="rId10"/>
          <a:stretch/>
        </p:blipFill>
        <p:spPr>
          <a:xfrm>
            <a:off x="14717520" y="3236400"/>
            <a:ext cx="1191600" cy="1191600"/>
          </a:xfrm>
          <a:prstGeom prst="rect">
            <a:avLst/>
          </a:prstGeom>
          <a:ln w="12600">
            <a:noFill/>
          </a:ln>
        </p:spPr>
      </p:pic>
      <p:pic>
        <p:nvPicPr>
          <p:cNvPr id="91" name="Howard University.png" descr=""/>
          <p:cNvPicPr/>
          <p:nvPr/>
        </p:nvPicPr>
        <p:blipFill>
          <a:blip r:embed="rId11"/>
          <a:stretch/>
        </p:blipFill>
        <p:spPr>
          <a:xfrm>
            <a:off x="14762880" y="6331320"/>
            <a:ext cx="1100880" cy="1100880"/>
          </a:xfrm>
          <a:prstGeom prst="rect">
            <a:avLst/>
          </a:prstGeom>
          <a:ln w="12600">
            <a:noFill/>
          </a:ln>
        </p:spPr>
      </p:pic>
      <p:pic>
        <p:nvPicPr>
          <p:cNvPr id="92" name="Hampton University.png" descr=""/>
          <p:cNvPicPr/>
          <p:nvPr/>
        </p:nvPicPr>
        <p:blipFill>
          <a:blip r:embed="rId12"/>
          <a:stretch/>
        </p:blipFill>
        <p:spPr>
          <a:xfrm>
            <a:off x="14717520" y="7803720"/>
            <a:ext cx="1191600" cy="1224360"/>
          </a:xfrm>
          <a:prstGeom prst="rect">
            <a:avLst/>
          </a:prstGeom>
          <a:ln w="12600">
            <a:noFill/>
          </a:ln>
        </p:spPr>
      </p:pic>
      <p:pic>
        <p:nvPicPr>
          <p:cNvPr id="93" name="Grambling State.jpg" descr=""/>
          <p:cNvPicPr/>
          <p:nvPr/>
        </p:nvPicPr>
        <p:blipFill>
          <a:blip r:embed="rId13"/>
          <a:stretch/>
        </p:blipFill>
        <p:spPr>
          <a:xfrm>
            <a:off x="12917880" y="7787160"/>
            <a:ext cx="811080" cy="1145160"/>
          </a:xfrm>
          <a:prstGeom prst="rect">
            <a:avLst/>
          </a:prstGeom>
          <a:ln w="12600">
            <a:noFill/>
          </a:ln>
        </p:spPr>
      </p:pic>
      <p:pic>
        <p:nvPicPr>
          <p:cNvPr id="94" name="Florida Memorial University.jpg" descr=""/>
          <p:cNvPicPr/>
          <p:nvPr/>
        </p:nvPicPr>
        <p:blipFill>
          <a:blip r:embed="rId14"/>
          <a:stretch/>
        </p:blipFill>
        <p:spPr>
          <a:xfrm>
            <a:off x="10857240" y="7866360"/>
            <a:ext cx="1065960" cy="1065960"/>
          </a:xfrm>
          <a:prstGeom prst="rect">
            <a:avLst/>
          </a:prstGeom>
          <a:ln w="12600">
            <a:noFill/>
          </a:ln>
        </p:spPr>
      </p:pic>
      <p:pic>
        <p:nvPicPr>
          <p:cNvPr id="95" name="Fisk University.png" descr=""/>
          <p:cNvPicPr/>
          <p:nvPr/>
        </p:nvPicPr>
        <p:blipFill>
          <a:blip r:embed="rId15"/>
          <a:stretch/>
        </p:blipFill>
        <p:spPr>
          <a:xfrm>
            <a:off x="6673320" y="7849080"/>
            <a:ext cx="1100880" cy="1100880"/>
          </a:xfrm>
          <a:prstGeom prst="rect">
            <a:avLst/>
          </a:prstGeom>
          <a:ln w="12600">
            <a:noFill/>
          </a:ln>
        </p:spPr>
      </p:pic>
      <p:pic>
        <p:nvPicPr>
          <p:cNvPr id="96" name="Florida A&amp;M.png" descr=""/>
          <p:cNvPicPr/>
          <p:nvPr/>
        </p:nvPicPr>
        <p:blipFill>
          <a:blip r:embed="rId16"/>
          <a:stretch/>
        </p:blipFill>
        <p:spPr>
          <a:xfrm>
            <a:off x="8672040" y="7803720"/>
            <a:ext cx="1191600" cy="1191600"/>
          </a:xfrm>
          <a:prstGeom prst="rect">
            <a:avLst/>
          </a:prstGeom>
          <a:ln w="12600">
            <a:noFill/>
          </a:ln>
        </p:spPr>
      </p:pic>
      <p:pic>
        <p:nvPicPr>
          <p:cNvPr id="97" name="Elizabeth City State.jpg" descr=""/>
          <p:cNvPicPr/>
          <p:nvPr/>
        </p:nvPicPr>
        <p:blipFill>
          <a:blip r:embed="rId17"/>
          <a:stretch/>
        </p:blipFill>
        <p:spPr>
          <a:xfrm>
            <a:off x="4488120" y="7787160"/>
            <a:ext cx="1241280" cy="1224360"/>
          </a:xfrm>
          <a:prstGeom prst="rect">
            <a:avLst/>
          </a:prstGeom>
          <a:ln w="12600">
            <a:noFill/>
          </a:ln>
        </p:spPr>
      </p:pic>
      <p:pic>
        <p:nvPicPr>
          <p:cNvPr id="98" name="Dillard University.png" descr=""/>
          <p:cNvPicPr/>
          <p:nvPr/>
        </p:nvPicPr>
        <p:blipFill>
          <a:blip r:embed="rId18"/>
          <a:stretch/>
        </p:blipFill>
        <p:spPr>
          <a:xfrm>
            <a:off x="2398680" y="7808400"/>
            <a:ext cx="1191600" cy="1181880"/>
          </a:xfrm>
          <a:prstGeom prst="rect">
            <a:avLst/>
          </a:prstGeom>
          <a:ln w="12600">
            <a:noFill/>
          </a:ln>
        </p:spPr>
      </p:pic>
      <p:pic>
        <p:nvPicPr>
          <p:cNvPr id="99" name="Coppin State.png" descr=""/>
          <p:cNvPicPr/>
          <p:nvPr/>
        </p:nvPicPr>
        <p:blipFill>
          <a:blip r:embed="rId19"/>
          <a:stretch/>
        </p:blipFill>
        <p:spPr>
          <a:xfrm>
            <a:off x="346680" y="7866360"/>
            <a:ext cx="1065960" cy="1065960"/>
          </a:xfrm>
          <a:prstGeom prst="rect">
            <a:avLst/>
          </a:prstGeom>
          <a:ln w="12600">
            <a:noFill/>
          </a:ln>
        </p:spPr>
      </p:pic>
      <p:pic>
        <p:nvPicPr>
          <p:cNvPr id="100" name="Allen University.png" descr=""/>
          <p:cNvPicPr/>
          <p:nvPr/>
        </p:nvPicPr>
        <p:blipFill>
          <a:blip r:embed="rId20"/>
          <a:stretch/>
        </p:blipFill>
        <p:spPr>
          <a:xfrm>
            <a:off x="212400" y="4651200"/>
            <a:ext cx="1241280" cy="1316160"/>
          </a:xfrm>
          <a:prstGeom prst="rect">
            <a:avLst/>
          </a:prstGeom>
          <a:ln w="12600">
            <a:noFill/>
          </a:ln>
        </p:spPr>
      </p:pic>
      <p:pic>
        <p:nvPicPr>
          <p:cNvPr id="101" name="Bowie State.png" descr=""/>
          <p:cNvPicPr/>
          <p:nvPr/>
        </p:nvPicPr>
        <p:blipFill>
          <a:blip r:embed="rId21"/>
          <a:stretch/>
        </p:blipFill>
        <p:spPr>
          <a:xfrm>
            <a:off x="282600" y="6251040"/>
            <a:ext cx="1100880" cy="1104840"/>
          </a:xfrm>
          <a:prstGeom prst="rect">
            <a:avLst/>
          </a:prstGeom>
          <a:ln w="12600">
            <a:noFill/>
          </a:ln>
        </p:spPr>
      </p:pic>
      <p:pic>
        <p:nvPicPr>
          <p:cNvPr id="102" name="Alcorn State.png" descr=""/>
          <p:cNvPicPr/>
          <p:nvPr/>
        </p:nvPicPr>
        <p:blipFill>
          <a:blip r:embed="rId22"/>
          <a:stretch/>
        </p:blipFill>
        <p:spPr>
          <a:xfrm>
            <a:off x="305640" y="3194280"/>
            <a:ext cx="1241280" cy="1241280"/>
          </a:xfrm>
          <a:prstGeom prst="rect">
            <a:avLst/>
          </a:prstGeom>
          <a:ln w="12600">
            <a:noFill/>
          </a:ln>
        </p:spPr>
      </p:pic>
      <p:pic>
        <p:nvPicPr>
          <p:cNvPr id="103" name="Albany State.jpg" descr=""/>
          <p:cNvPicPr/>
          <p:nvPr/>
        </p:nvPicPr>
        <p:blipFill>
          <a:blip r:embed="rId23"/>
          <a:stretch/>
        </p:blipFill>
        <p:spPr>
          <a:xfrm>
            <a:off x="393480" y="1787760"/>
            <a:ext cx="1065960" cy="1065960"/>
          </a:xfrm>
          <a:prstGeom prst="rect">
            <a:avLst/>
          </a:prstGeom>
          <a:ln w="12600">
            <a:noFill/>
          </a:ln>
        </p:spPr>
      </p:pic>
      <p:pic>
        <p:nvPicPr>
          <p:cNvPr id="104" name="Alabama A&amp;M.png" descr=""/>
          <p:cNvPicPr/>
          <p:nvPr/>
        </p:nvPicPr>
        <p:blipFill>
          <a:blip r:embed="rId24"/>
          <a:stretch/>
        </p:blipFill>
        <p:spPr>
          <a:xfrm>
            <a:off x="333000" y="231120"/>
            <a:ext cx="1191600" cy="1393920"/>
          </a:xfrm>
          <a:prstGeom prst="rect">
            <a:avLst/>
          </a:prstGeom>
          <a:ln w="12600">
            <a:noFill/>
          </a:ln>
        </p:spPr>
      </p:pic>
      <p:pic>
        <p:nvPicPr>
          <p:cNvPr id="105" name="Jackson State.png" descr=""/>
          <p:cNvPicPr/>
          <p:nvPr/>
        </p:nvPicPr>
        <p:blipFill>
          <a:blip r:embed="rId25"/>
          <a:stretch/>
        </p:blipFill>
        <p:spPr>
          <a:xfrm>
            <a:off x="14734800" y="4778640"/>
            <a:ext cx="1156680" cy="1156680"/>
          </a:xfrm>
          <a:prstGeom prst="rect">
            <a:avLst/>
          </a:prstGeom>
          <a:ln w="12600">
            <a:noFill/>
          </a:ln>
        </p:spPr>
      </p:pic>
      <p:grpSp>
        <p:nvGrpSpPr>
          <p:cNvPr id="106" name="Group 2"/>
          <p:cNvGrpSpPr/>
          <p:nvPr/>
        </p:nvGrpSpPr>
        <p:grpSpPr>
          <a:xfrm>
            <a:off x="3531600" y="2023560"/>
            <a:ext cx="9306000" cy="5199480"/>
            <a:chOff x="3531600" y="2023560"/>
            <a:chExt cx="9306000" cy="5199480"/>
          </a:xfrm>
        </p:grpSpPr>
        <p:sp>
          <p:nvSpPr>
            <p:cNvPr id="107" name="CustomShape 3"/>
            <p:cNvSpPr/>
            <p:nvPr/>
          </p:nvSpPr>
          <p:spPr>
            <a:xfrm>
              <a:off x="6180480" y="3208320"/>
              <a:ext cx="3580560" cy="63576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1599"/>
                </a:spcBef>
              </a:pPr>
              <a:r>
                <a:rPr b="0" lang="en-US" sz="3500" spc="-140" strike="noStrike">
                  <a:solidFill>
                    <a:srgbClr val="000000"/>
                  </a:solidFill>
                  <a:latin typeface="Avenir Black"/>
                  <a:ea typeface="Avenir Black"/>
                </a:rPr>
                <a:t>-— 8th Annual —</a:t>
              </a:r>
              <a:endParaRPr b="0" lang="en-US" sz="3500" spc="-1" strike="noStrike">
                <a:latin typeface="Arial"/>
              </a:endParaRPr>
            </a:p>
          </p:txBody>
        </p:sp>
        <p:pic>
          <p:nvPicPr>
            <p:cNvPr id="108" name="BE LOGO V1.ai" descr=""/>
            <p:cNvPicPr/>
            <p:nvPr/>
          </p:nvPicPr>
          <p:blipFill>
            <a:blip r:embed="rId26"/>
            <a:stretch/>
          </p:blipFill>
          <p:spPr>
            <a:xfrm>
              <a:off x="6053040" y="2023560"/>
              <a:ext cx="4263120" cy="10699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9" name="BESMART HACKATHON LOGO.png" descr=""/>
            <p:cNvPicPr/>
            <p:nvPr/>
          </p:nvPicPr>
          <p:blipFill>
            <a:blip r:embed="rId27"/>
            <a:stretch/>
          </p:blipFill>
          <p:spPr>
            <a:xfrm>
              <a:off x="3531600" y="3958920"/>
              <a:ext cx="9306000" cy="184824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10" name="CustomShape 4"/>
            <p:cNvSpPr/>
            <p:nvPr/>
          </p:nvSpPr>
          <p:spPr>
            <a:xfrm>
              <a:off x="7316640" y="6094440"/>
              <a:ext cx="1736280" cy="46800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1599"/>
                </a:spcBef>
              </a:pPr>
              <a:r>
                <a:rPr b="0" lang="en-US" sz="2400" spc="-97" strike="noStrike">
                  <a:solidFill>
                    <a:srgbClr val="000000"/>
                  </a:solidFill>
                  <a:latin typeface="Avenir Medium"/>
                  <a:ea typeface="Avenir Medium"/>
                </a:rPr>
                <a:t>HOSTED BY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111" name="Full Logo.png" descr=""/>
            <p:cNvPicPr/>
            <p:nvPr/>
          </p:nvPicPr>
          <p:blipFill>
            <a:blip r:embed="rId28"/>
            <a:srcRect l="3188" t="24129" r="3188" b="24129"/>
            <a:stretch/>
          </p:blipFill>
          <p:spPr>
            <a:xfrm>
              <a:off x="5601600" y="6342840"/>
              <a:ext cx="5166000" cy="880200"/>
            </a:xfrm>
            <a:prstGeom prst="rect">
              <a:avLst/>
            </a:prstGeom>
            <a:ln w="126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3" descr=""/>
          <p:cNvPicPr/>
          <p:nvPr/>
        </p:nvPicPr>
        <p:blipFill>
          <a:blip r:embed="rId1"/>
          <a:stretch/>
        </p:blipFill>
        <p:spPr>
          <a:xfrm>
            <a:off x="0" y="0"/>
            <a:ext cx="16255800" cy="9143640"/>
          </a:xfrm>
          <a:prstGeom prst="rect">
            <a:avLst/>
          </a:prstGeom>
          <a:ln>
            <a:noFill/>
          </a:ln>
        </p:spPr>
      </p:pic>
      <p:sp>
        <p:nvSpPr>
          <p:cNvPr id="113" name="TextShape 1"/>
          <p:cNvSpPr txBox="1"/>
          <p:nvPr/>
        </p:nvSpPr>
        <p:spPr>
          <a:xfrm>
            <a:off x="11934720" y="6774120"/>
            <a:ext cx="3305160" cy="371880"/>
          </a:xfrm>
          <a:prstGeom prst="rect">
            <a:avLst/>
          </a:prstGeom>
          <a:noFill/>
          <a:ln w="3240">
            <a:noFill/>
          </a:ln>
        </p:spPr>
        <p:txBody>
          <a:bodyPr lIns="60840" rIns="60840" tIns="60840" bIns="60840">
            <a:noAutofit/>
          </a:bodyPr>
          <a:p>
            <a:pPr algn="r">
              <a:lnSpc>
                <a:spcPct val="90000"/>
              </a:lnSpc>
              <a:spcBef>
                <a:spcPts val="1301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TEAM</a:t>
            </a:r>
            <a:r>
              <a:rPr b="1" lang="en-US" sz="2670" spc="-1" strike="noStrike">
                <a:solidFill>
                  <a:srgbClr val="00315f"/>
                </a:solidFill>
                <a:latin typeface="Century Gothic"/>
                <a:ea typeface="Century Gothic"/>
              </a:rPr>
              <a:t> </a:t>
            </a:r>
            <a:r>
              <a:rPr b="1" lang="en-US" sz="267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MEMBERS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9015120" y="2599920"/>
            <a:ext cx="6247080" cy="25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Web app that predicts possible flight delays as well as allows the user the benefit of viewing what they can do for when their flight is delayed. 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270160" y="1199880"/>
            <a:ext cx="5926320" cy="7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US" sz="4500" spc="-1" strike="noStrike">
                <a:solidFill>
                  <a:srgbClr val="000000"/>
                </a:solidFill>
                <a:latin typeface="Century Gothic"/>
                <a:ea typeface="Helvetica Light"/>
              </a:rPr>
              <a:t>Code Bears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9015120" y="7292160"/>
            <a:ext cx="6224400" cy="16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Shaimeira Meekins</a:t>
            </a:r>
            <a:endParaRPr b="0" lang="en-US" sz="21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Ebunoluwa Oludemi</a:t>
            </a:r>
            <a:endParaRPr b="0" lang="en-US" sz="21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Clyde Baidoo</a:t>
            </a:r>
            <a:endParaRPr b="0" lang="en-US" sz="21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Lerone Joyner</a:t>
            </a:r>
            <a:endParaRPr b="0" lang="en-US" sz="21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Oluwanifemi Mebude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726640" y="2732760"/>
            <a:ext cx="1534680" cy="11692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6"/>
          <p:cNvSpPr/>
          <p:nvPr/>
        </p:nvSpPr>
        <p:spPr>
          <a:xfrm>
            <a:off x="8755920" y="1089000"/>
            <a:ext cx="6677640" cy="10062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b">
            <a:noAutofit/>
          </a:bodyPr>
          <a:p>
            <a:pPr algn="r">
              <a:lnSpc>
                <a:spcPct val="90000"/>
              </a:lnSpc>
            </a:pPr>
            <a:r>
              <a:rPr b="1" lang="en-US" sz="6400" spc="-1" strike="noStrike">
                <a:solidFill>
                  <a:srgbClr val="ffffff"/>
                </a:solidFill>
                <a:latin typeface="Century Gothic"/>
                <a:ea typeface="Calibri Light"/>
              </a:rPr>
              <a:t>Flight Pro</a:t>
            </a:r>
            <a:endParaRPr b="0" lang="en-US" sz="6400" spc="-1" strike="noStrike">
              <a:latin typeface="Arial"/>
            </a:endParaRPr>
          </a:p>
        </p:txBody>
      </p:sp>
      <p:pic>
        <p:nvPicPr>
          <p:cNvPr id="119" name="Picture 5" descr=""/>
          <p:cNvPicPr/>
          <p:nvPr/>
        </p:nvPicPr>
        <p:blipFill>
          <a:blip r:embed="rId2"/>
          <a:stretch/>
        </p:blipFill>
        <p:spPr>
          <a:xfrm>
            <a:off x="934200" y="892080"/>
            <a:ext cx="2209680" cy="988560"/>
          </a:xfrm>
          <a:prstGeom prst="rect">
            <a:avLst/>
          </a:prstGeom>
          <a:ln>
            <a:noFill/>
          </a:ln>
        </p:spPr>
      </p:pic>
      <p:pic>
        <p:nvPicPr>
          <p:cNvPr id="120" name="Picture 7" descr=""/>
          <p:cNvPicPr/>
          <p:nvPr/>
        </p:nvPicPr>
        <p:blipFill>
          <a:blip r:embed="rId3"/>
          <a:stretch/>
        </p:blipFill>
        <p:spPr>
          <a:xfrm>
            <a:off x="934200" y="2827080"/>
            <a:ext cx="7772040" cy="479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60000" p14:dur="2000"/>
    </mc:Choice>
    <mc:Fallback>
      <p:transition spd="slow" advTm="6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E3BB753B49DC4DB7BDD6CE3500F582" ma:contentTypeVersion="15" ma:contentTypeDescription="Create a new document." ma:contentTypeScope="" ma:versionID="f94a422fcd7135a1dfcc060eb6e593c3">
  <xsd:schema xmlns:xsd="http://www.w3.org/2001/XMLSchema" xmlns:xs="http://www.w3.org/2001/XMLSchema" xmlns:p="http://schemas.microsoft.com/office/2006/metadata/properties" xmlns:ns2="11d09c64-a6ec-4041-89f6-9cb151714c29" xmlns:ns3="a54875f6-c1b2-44e3-901c-8aaed3d7d164" targetNamespace="http://schemas.microsoft.com/office/2006/metadata/properties" ma:root="true" ma:fieldsID="cbf6a1c9eeca4f754fbe4b3afc4b406c" ns2:_="" ns3:_="">
    <xsd:import namespace="11d09c64-a6ec-4041-89f6-9cb151714c29"/>
    <xsd:import namespace="a54875f6-c1b2-44e3-901c-8aaed3d7d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VisualAsse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09c64-a6ec-4041-89f6-9cb151714c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638496c6-0310-4f05-8a58-2908f270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VisualAsset" ma:index="22" nillable="true" ma:displayName="Visual Asset" ma:description="Visual Asset Type&#10;" ma:format="Dropdown" ma:internalName="VisualAsse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875f6-c1b2-44e3-901c-8aaed3d7d16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550160e-8fb8-4198-978b-9020cc187c13}" ma:internalName="TaxCatchAll" ma:showField="CatchAllData" ma:web="a54875f6-c1b2-44e3-901c-8aaed3d7d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ualAsset xmlns="11d09c64-a6ec-4041-89f6-9cb151714c29" xsi:nil="true"/>
    <lcf76f155ced4ddcb4097134ff3c332f xmlns="11d09c64-a6ec-4041-89f6-9cb151714c29">
      <Terms xmlns="http://schemas.microsoft.com/office/infopath/2007/PartnerControls"/>
    </lcf76f155ced4ddcb4097134ff3c332f>
    <TaxCatchAll xmlns="a54875f6-c1b2-44e3-901c-8aaed3d7d1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D29396-870E-4033-88C1-8F492886F914}">
  <ds:schemaRefs>
    <ds:schemaRef ds:uri="11d09c64-a6ec-4041-89f6-9cb151714c29"/>
    <ds:schemaRef ds:uri="a54875f6-c1b2-44e3-901c-8aaed3d7d1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AA19298-7EF6-469A-9FC9-B57EE1626FDF}">
  <ds:schemaRefs>
    <ds:schemaRef ds:uri="11d09c64-a6ec-4041-89f6-9cb151714c29"/>
    <ds:schemaRef ds:uri="a54875f6-c1b2-44e3-901c-8aaed3d7d164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CB33609-290F-4B1F-9637-9410D63EC1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{2EC21DC3-8BA3-E349-BF12-AF8CA23C4E9D}tf10001079</Template>
  <TotalTime>110</TotalTime>
  <Application>Neat_Office/6.2.8.2$Windows_x86 LibreOffice_project/</Application>
  <Words>47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2023-11-05T08:38:42Z</dcterms:modified>
  <cp:revision>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0x01010012E3BB753B49DC4DB7BDD6CE3500F582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ediaServiceImageTags">
    <vt:lpwstr/>
  </property>
  <property fmtid="{D5CDD505-2E9C-101B-9397-08002B2CF9AE}" pid="9" name="Notes">
    <vt:i4>1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</vt:i4>
  </property>
</Properties>
</file>